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5" r:id="rId4"/>
    <p:sldId id="276" r:id="rId5"/>
    <p:sldId id="270" r:id="rId6"/>
    <p:sldId id="260" r:id="rId7"/>
    <p:sldId id="277" r:id="rId8"/>
    <p:sldId id="284" r:id="rId9"/>
    <p:sldId id="261" r:id="rId10"/>
    <p:sldId id="278" r:id="rId11"/>
    <p:sldId id="279" r:id="rId12"/>
    <p:sldId id="286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5" autoAdjust="0"/>
    <p:restoredTop sz="94660"/>
  </p:normalViewPr>
  <p:slideViewPr>
    <p:cSldViewPr>
      <p:cViewPr varScale="1">
        <p:scale>
          <a:sx n="65" d="100"/>
          <a:sy n="65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FA9-FA3C-48C8-B7CC-F5B47B3DB774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777A-C138-450A-B712-8C1E70A3C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slide" Target="slide4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gif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624736" cy="136815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Аптаах сода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H:\рисунки\L01p2p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3573016"/>
            <a:ext cx="2584932" cy="2439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450912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i="1" dirty="0" smtClean="0">
                <a:solidFill>
                  <a:srgbClr val="002060"/>
                </a:solidFill>
              </a:rPr>
              <a:t>39</a:t>
            </a:r>
            <a:r>
              <a:rPr lang="ru-RU" i="1" dirty="0" smtClean="0">
                <a:solidFill>
                  <a:srgbClr val="002060"/>
                </a:solidFill>
              </a:rPr>
              <a:t>№</a:t>
            </a:r>
            <a:r>
              <a:rPr lang="sah-RU" i="1" dirty="0" smtClean="0">
                <a:solidFill>
                  <a:srgbClr val="002060"/>
                </a:solidFill>
              </a:rPr>
              <a:t>-дээх </a:t>
            </a:r>
            <a:r>
              <a:rPr lang="en-US" i="1" dirty="0" smtClean="0">
                <a:solidFill>
                  <a:srgbClr val="002060"/>
                </a:solidFill>
              </a:rPr>
              <a:t>“</a:t>
            </a:r>
            <a:r>
              <a:rPr lang="sah-RU" i="1" dirty="0" smtClean="0">
                <a:solidFill>
                  <a:srgbClr val="002060"/>
                </a:solidFill>
              </a:rPr>
              <a:t>Остуоруйа Дойдута</a:t>
            </a:r>
            <a:r>
              <a:rPr lang="en-US" i="1" dirty="0" smtClean="0">
                <a:solidFill>
                  <a:srgbClr val="002060"/>
                </a:solidFill>
              </a:rPr>
              <a:t>”</a:t>
            </a:r>
            <a:r>
              <a:rPr lang="sah-RU" i="1" dirty="0" smtClean="0">
                <a:solidFill>
                  <a:srgbClr val="002060"/>
                </a:solidFill>
              </a:rPr>
              <a:t>  уһуйаан иитиллээччитэ Васильев Мирослав</a:t>
            </a:r>
          </a:p>
          <a:p>
            <a:r>
              <a:rPr lang="sah-RU" i="1" dirty="0" smtClean="0">
                <a:solidFill>
                  <a:srgbClr val="002060"/>
                </a:solidFill>
              </a:rPr>
              <a:t>Салайааччы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r>
              <a:rPr lang="sah-RU" i="1" dirty="0" smtClean="0">
                <a:solidFill>
                  <a:srgbClr val="002060"/>
                </a:solidFill>
              </a:rPr>
              <a:t> Афанасьева Л.Д.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4077072"/>
            <a:ext cx="5753182" cy="2049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Соданы уонна аҕам бытык хорунар пенатынан булкуйан хаар онорон оонньуубут. Хаарбыт наһаа тымныы, сымнаҕас буолар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6" y="1556791"/>
            <a:ext cx="3224403" cy="215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SUS\Documents\сода\xsneg_iz_sody_1.jpg.pagespeed.ic.Crb4eTBP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5534"/>
            <a:ext cx="3160894" cy="210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8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4077072"/>
            <a:ext cx="6669384" cy="204909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Гелиевай шарик соданнан оҥоруохха сөп. Ол курдук, биһиэхэ наада бутылка, шарик, сода уонна уксус.  Бутылкаҕа 1/3 уксуснай кислота кутабыт.  Шарикпыт иһигэр сода кутабыт. Ол кэннэ сэрэнэн шарикпытын бутылкабытыгар кэтэрдэбит содатын уксуснай кислотабытыгар түһэрэбит. Оччоҕуна нейтрализация реакцията буолан углекислый газ тахсан шарикпыт уллэр.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US\Documents\сода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14" y="1386649"/>
            <a:ext cx="4073408" cy="2538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6648"/>
            <a:ext cx="3806838" cy="2538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4077072"/>
            <a:ext cx="4176464" cy="20490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Соданы өссө уруһуйдуурга туттуохха сөп. </a:t>
            </a:r>
            <a:r>
              <a:rPr lang="sah-RU" sz="2400" dirty="0" smtClean="0">
                <a:solidFill>
                  <a:srgbClr val="663300"/>
                </a:solidFill>
              </a:rPr>
              <a:t>Иһиткэ сода кутабын уонна араас өҥнөөх гуашь кыраасканнан шприц эбэтэр пипетка көмөтүнэн уруһуйдуубут.  Наһаа үчүгэй ойуулар тахсаллар.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Сода</a:t>
            </a:r>
            <a:r>
              <a:rPr lang="sah-RU" sz="3200" dirty="0" smtClean="0">
                <a:solidFill>
                  <a:srgbClr val="C00000"/>
                </a:solidFill>
              </a:rPr>
              <a:t>ҕа уруһуйдааһын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8" y="1628801"/>
            <a:ext cx="302336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67" y="1631829"/>
            <a:ext cx="3018823" cy="201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SUS\Documents\сода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90" y="3933056"/>
            <a:ext cx="18288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4077072"/>
            <a:ext cx="6957416" cy="20490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Содаттан муус оҥоробут. Содаҕа уу кутан  содавай раствор оҥоробут уонна формаларга кутан холодильникка тоҥоробут.  Тоҥмутун кэннэ форматтан хостуубут.  Мууспутун уулларарбытыгар итии ууга  лимоннай кислота  кутабыт уонна ол растворынан мууспутун уулларабыт. 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SUS\Documents\сода\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1"/>
          <a:stretch/>
        </p:blipFill>
        <p:spPr bwMode="auto">
          <a:xfrm>
            <a:off x="2051720" y="1772816"/>
            <a:ext cx="5328592" cy="18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5013176"/>
            <a:ext cx="6957416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Углекислай газ уоту умулларар.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SUS\Documents\сода\DSC07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"/>
          <a:stretch/>
        </p:blipFill>
        <p:spPr bwMode="auto">
          <a:xfrm>
            <a:off x="4932040" y="1556792"/>
            <a:ext cx="3312368" cy="2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1556792"/>
            <a:ext cx="6957416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663300"/>
                </a:solidFill>
              </a:rPr>
              <a:t>Сода диэн барыга барытыгар туттуллар универсальнай средство. Сыаната да чэпчэки хас ыал аайы баар. Ол курдук, биһиги дьиэ кэргэн соданы барытыгар туттабыт</a:t>
            </a:r>
            <a:r>
              <a:rPr lang="ru-RU" sz="2400" dirty="0" smtClean="0">
                <a:solidFill>
                  <a:srgbClr val="663300"/>
                </a:solidFill>
              </a:rPr>
              <a:t>: </a:t>
            </a:r>
            <a:r>
              <a:rPr lang="sah-RU" sz="2400" dirty="0" smtClean="0">
                <a:solidFill>
                  <a:srgbClr val="663300"/>
                </a:solidFill>
              </a:rPr>
              <a:t> ас астыырбытыгар,  иһит сууйарбытыгар,  күөмэйбитин сайҕанарбытыгар уонна саамай мин сөбүлүүрүм опыт оҥорорбутугар.  Содаттан наһаа элбэх оҥоруохха сөп эбит. 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b="1" dirty="0" smtClean="0">
                <a:solidFill>
                  <a:srgbClr val="C00000"/>
                </a:solidFill>
              </a:rPr>
              <a:t>Түмүк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ah-RU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Болҕомтоҕут иһин баһыыбаларыҥ</a:t>
            </a:r>
            <a:endParaRPr lang="ru-RU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27984" y="1540358"/>
            <a:ext cx="4038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ah-RU" sz="2400" dirty="0" smtClean="0">
                <a:solidFill>
                  <a:srgbClr val="002060"/>
                </a:solidFill>
              </a:rPr>
              <a:t>Дьиэбэр ийэм соданы наһаа элбэхтэ туттарын көрөн.  Сода туһунан дириҥэтэн үөрэтиэхпин баҕарабын.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SUS\Documents\сода\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96867"/>
            <a:ext cx="3468909" cy="21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1036" y="3573016"/>
            <a:ext cx="68819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Сыала</a:t>
            </a:r>
            <a:r>
              <a:rPr lang="ru-RU" sz="2400" dirty="0" smtClean="0">
                <a:solidFill>
                  <a:srgbClr val="002060"/>
                </a:solidFill>
              </a:rPr>
              <a:t>:  Сода </a:t>
            </a:r>
            <a:r>
              <a:rPr lang="ru-RU" sz="2400" dirty="0" err="1" smtClean="0">
                <a:solidFill>
                  <a:srgbClr val="002060"/>
                </a:solidFill>
              </a:rPr>
              <a:t>туһунан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үөрэтии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Задачалар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r>
              <a:rPr lang="sah-RU" sz="2400" dirty="0" smtClean="0">
                <a:solidFill>
                  <a:srgbClr val="002060"/>
                </a:solidFill>
              </a:rPr>
              <a:t> 1.Сода туһунан информация хомуйуу. </a:t>
            </a:r>
          </a:p>
          <a:p>
            <a:r>
              <a:rPr lang="sah-RU" sz="2400" dirty="0" smtClean="0">
                <a:solidFill>
                  <a:srgbClr val="002060"/>
                </a:solidFill>
              </a:rPr>
              <a:t>2. Сода хайдах араас предметтарга дьайарын билиии.</a:t>
            </a:r>
          </a:p>
          <a:p>
            <a:r>
              <a:rPr lang="sah-RU" sz="2400" dirty="0" smtClean="0">
                <a:solidFill>
                  <a:srgbClr val="002060"/>
                </a:solidFill>
              </a:rPr>
              <a:t>3. Интэриэһинэй фактары үөрэтии уонна ону чинчийэн көрүү.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13"/>
            <a:ext cx="8229600" cy="1143000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052736"/>
            <a:ext cx="3380184" cy="44644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200" dirty="0" smtClean="0"/>
          </a:p>
          <a:p>
            <a:pPr marL="0" indent="0">
              <a:buNone/>
            </a:pPr>
            <a:r>
              <a:rPr lang="sah-RU" sz="2200" dirty="0"/>
              <a:t>Былыр сода Египетка уонна Рим диэн улахан сирдэргэ тутталлар  уонна араас аптаах чинчийиилэри ыыталлар эбит. </a:t>
            </a:r>
            <a:endParaRPr lang="ru-RU" sz="2200" dirty="0"/>
          </a:p>
          <a:p>
            <a:pPr marL="0" indent="0">
              <a:buNone/>
            </a:pPr>
            <a:r>
              <a:rPr lang="sah-RU" sz="2200" dirty="0"/>
              <a:t>	</a:t>
            </a:r>
            <a:r>
              <a:rPr lang="sah-RU" sz="2200" dirty="0" smtClean="0"/>
              <a:t>Сода </a:t>
            </a:r>
            <a:r>
              <a:rPr lang="sah-RU" sz="2200" dirty="0"/>
              <a:t>маҥан өҥнөөх, кумах курдук эрээри, сыстаҥнас соҕус, сыта суох. Ууга суурулуннаҕына кыра сыттаах, амтаннаах, аһыы соҕус.</a:t>
            </a:r>
            <a:endParaRPr lang="ru-RU" sz="2200" dirty="0"/>
          </a:p>
          <a:p>
            <a:endParaRPr lang="ru-RU" sz="2000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/>
          </a:p>
        </p:txBody>
      </p:sp>
      <p:pic>
        <p:nvPicPr>
          <p:cNvPr id="7" name="Picture 2" descr="C:\Users\ASUS\Documents\сода\1334072979_so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3765060" cy="29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13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Соданы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биһиги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ханна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туттабытый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51135" y="4825185"/>
            <a:ext cx="4038600" cy="1166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003300"/>
                </a:solidFill>
              </a:rPr>
              <a:t>Ийэбинээн</a:t>
            </a:r>
            <a:r>
              <a:rPr lang="ru-RU" sz="2000" dirty="0" smtClean="0">
                <a:solidFill>
                  <a:srgbClr val="003300"/>
                </a:solidFill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</a:rPr>
              <a:t>уонна</a:t>
            </a:r>
            <a:r>
              <a:rPr lang="ru-RU" sz="2000" dirty="0" smtClean="0">
                <a:solidFill>
                  <a:srgbClr val="003300"/>
                </a:solidFill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</a:rPr>
              <a:t>балтыбынаан</a:t>
            </a:r>
            <a:r>
              <a:rPr lang="ru-RU" sz="2000" dirty="0" smtClean="0">
                <a:solidFill>
                  <a:srgbClr val="003300"/>
                </a:solidFill>
              </a:rPr>
              <a:t> </a:t>
            </a:r>
            <a:r>
              <a:rPr lang="sah-RU" sz="2000" dirty="0" smtClean="0">
                <a:solidFill>
                  <a:srgbClr val="003300"/>
                </a:solidFill>
              </a:rPr>
              <a:t>бурдук ас астыырбытыгар соданы туттабыт. Пирог, бичиэнньэ, рулет онорорбун сөбүлүүбүн.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ASUS\Documents\сод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68" y="4564327"/>
            <a:ext cx="2016224" cy="151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cuments\сода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8275"/>
            <a:ext cx="1800200" cy="156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ocuments\сода\p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72" y="3141231"/>
            <a:ext cx="1983220" cy="119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/>
          <a:stretch/>
        </p:blipFill>
        <p:spPr bwMode="auto">
          <a:xfrm>
            <a:off x="1519055" y="1448241"/>
            <a:ext cx="3028630" cy="314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4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Иһит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сууйарбытыгар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971600" y="137430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3073" name="Picture 1" descr="H:\рисунки\J0282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764704"/>
            <a:ext cx="1219200" cy="12192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SUS\Documents\сода\2f6f1ea82ea5cc4a2eec3884b86d7af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21" y="3841813"/>
            <a:ext cx="23848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ocuments\сода\skovorod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63" y="1904237"/>
            <a:ext cx="26506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22" y="3601738"/>
            <a:ext cx="3419425" cy="22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81" y="1148650"/>
            <a:ext cx="3419425" cy="22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sah-RU" sz="3200" b="1" dirty="0" smtClean="0">
                <a:solidFill>
                  <a:srgbClr val="C00000"/>
                </a:solidFill>
              </a:rPr>
              <a:t>Сайын кумаар ытырдаҕына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691" y="3891469"/>
            <a:ext cx="4546572" cy="210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ah-RU" sz="2000" dirty="0" smtClean="0">
                <a:solidFill>
                  <a:srgbClr val="003300"/>
                </a:solidFill>
              </a:rPr>
              <a:t>Төрөппүттэрим сайын кумаар, оҥоойу ытырдаҕына биһигини содалаах ууннан сотоллор. Оччоҕуна кыһыйара ааһар. 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2049" name="Picture 1" descr="H:\рисунки\J0282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19200" cy="12192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ASUS\Documents\сод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56818"/>
            <a:ext cx="3358031" cy="1756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ocuments\сода\Без названия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04" y="2055912"/>
            <a:ext cx="2537519" cy="142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4953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sah-RU" sz="3200" dirty="0" smtClean="0">
                <a:solidFill>
                  <a:srgbClr val="C00000"/>
                </a:solidFill>
              </a:rPr>
              <a:t>Медицинаҕа</a:t>
            </a:r>
            <a:br>
              <a:rPr lang="sah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691" y="3891469"/>
            <a:ext cx="4546572" cy="210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ah-RU" sz="2000" dirty="0" smtClean="0">
                <a:solidFill>
                  <a:srgbClr val="003300"/>
                </a:solidFill>
              </a:rPr>
              <a:t>Күөмэйбит ыарыйдаҕына содалаах, туустаах ууннан күөмэйбитин сайҕанабыт.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2049" name="Picture 1" descr="H:\рисунки\J0282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19200" cy="12192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SUS\Documents\сода\poloskanye_gorl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9" y="1196752"/>
            <a:ext cx="2271519" cy="18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4953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sah-RU" sz="3200" dirty="0" smtClean="0">
                <a:solidFill>
                  <a:srgbClr val="C00000"/>
                </a:solidFill>
              </a:rPr>
              <a:t/>
            </a:r>
            <a:br>
              <a:rPr lang="sah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  </a:t>
            </a:r>
            <a:r>
              <a:rPr lang="sah-RU" sz="3200" dirty="0" smtClean="0">
                <a:solidFill>
                  <a:srgbClr val="003300"/>
                </a:solidFill>
              </a:rPr>
              <a:t>Биһиги дьиэ кэргэн иллэҥ кэммитигэр араас дьикти чинчийиилэри оҥорорбутун сөбүлүүбүт. Ол </a:t>
            </a:r>
            <a:r>
              <a:rPr lang="sah-RU" sz="3200" dirty="0" smtClean="0">
                <a:solidFill>
                  <a:srgbClr val="003300"/>
                </a:solidFill>
              </a:rPr>
              <a:t>курдук: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691" y="3891469"/>
            <a:ext cx="4546572" cy="2109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2049" name="Picture 1" descr="H:\рисунки\J0282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19200" cy="12192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SUS\Documents\сода\thinkstockphotos-4638057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45" y="4014251"/>
            <a:ext cx="27707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dirty="0" smtClean="0">
                <a:solidFill>
                  <a:srgbClr val="C00000"/>
                </a:solidFill>
              </a:rPr>
              <a:t>Аптаах чинчийии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7664" y="4149080"/>
            <a:ext cx="266429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ah-RU" sz="2400" dirty="0" smtClean="0">
                <a:solidFill>
                  <a:srgbClr val="002060"/>
                </a:solidFill>
              </a:rPr>
              <a:t>Содаҕа уксус кутан вулкан эстэрин көрбүппүт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5" name="Picture 1" descr="H:\рисунки\J0282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1219200" cy="12192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7643834" y="600076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Новая папка (5)\IMG_2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2" y="1599644"/>
            <a:ext cx="2810315" cy="187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980"/>
            <a:ext cx="2808311" cy="187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2" y="3861048"/>
            <a:ext cx="28074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</TotalTime>
  <Words>358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Соданы биһиги ханна туттабытый? </vt:lpstr>
      <vt:lpstr>Иһит сууйарбытыгар </vt:lpstr>
      <vt:lpstr>Сайын кумаар ытырдаҕына</vt:lpstr>
      <vt:lpstr>Медицинаҕа </vt:lpstr>
      <vt:lpstr> </vt:lpstr>
      <vt:lpstr>Аптаах чинчийии</vt:lpstr>
      <vt:lpstr>Презентация PowerPoint</vt:lpstr>
      <vt:lpstr>Презентация PowerPoint</vt:lpstr>
      <vt:lpstr>Содаҕа уруһуйдааһын</vt:lpstr>
      <vt:lpstr>Презентация PowerPoint</vt:lpstr>
      <vt:lpstr>Презентация PowerPoint</vt:lpstr>
      <vt:lpstr>Түмүк</vt:lpstr>
      <vt:lpstr>Болҕомтоҕут иһин баһыыбаларыҥ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Кроссворд: «Химические вещества»</dc:title>
  <dc:creator>BLACKEDITION</dc:creator>
  <cp:lastModifiedBy>ASUS</cp:lastModifiedBy>
  <cp:revision>75</cp:revision>
  <dcterms:created xsi:type="dcterms:W3CDTF">2011-10-11T17:19:51Z</dcterms:created>
  <dcterms:modified xsi:type="dcterms:W3CDTF">2017-12-04T23:10:30Z</dcterms:modified>
</cp:coreProperties>
</file>