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78" r:id="rId4"/>
    <p:sldId id="279" r:id="rId5"/>
    <p:sldId id="280" r:id="rId6"/>
    <p:sldId id="257" r:id="rId7"/>
    <p:sldId id="258" r:id="rId8"/>
    <p:sldId id="259" r:id="rId9"/>
    <p:sldId id="263" r:id="rId10"/>
    <p:sldId id="262" r:id="rId11"/>
    <p:sldId id="261" r:id="rId12"/>
    <p:sldId id="260" r:id="rId13"/>
    <p:sldId id="264" r:id="rId14"/>
    <p:sldId id="267" r:id="rId15"/>
    <p:sldId id="266" r:id="rId16"/>
    <p:sldId id="265" r:id="rId17"/>
    <p:sldId id="268" r:id="rId18"/>
    <p:sldId id="270" r:id="rId19"/>
    <p:sldId id="269" r:id="rId20"/>
    <p:sldId id="271" r:id="rId21"/>
    <p:sldId id="273" r:id="rId22"/>
    <p:sldId id="276" r:id="rId23"/>
    <p:sldId id="275" r:id="rId24"/>
    <p:sldId id="274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C246B6-E056-4927-99BE-8C0092EEA67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F67AA2-83F1-4E71-BE8B-D8A0DEF00D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886216"/>
            <a:ext cx="821537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«Через игры к творчеству, через игры к способностям»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«Японские игры и игрушки»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Куклы для </a:t>
            </a:r>
            <a:r>
              <a:rPr lang="ru-RU" sz="2400" b="1" dirty="0" err="1" smtClean="0"/>
              <a:t>празднига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Хинамацури</a:t>
            </a:r>
            <a:r>
              <a:rPr lang="ru-RU" sz="2400" b="1" dirty="0" smtClean="0"/>
              <a:t>» (« Праздник </a:t>
            </a:r>
            <a:r>
              <a:rPr lang="ru-RU" sz="2400" b="1" dirty="0" err="1" smtClean="0"/>
              <a:t>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евочек</a:t>
            </a:r>
            <a:r>
              <a:rPr lang="ru-RU" sz="2400" b="1" dirty="0" smtClean="0"/>
              <a:t>» или «Праздник кукол») изображают  императорскую семью очень ценится и передается по наследству. Изготавливаются из дорогих материалов.</a:t>
            </a:r>
            <a:endParaRPr lang="ru-RU" sz="2400" b="1" dirty="0"/>
          </a:p>
        </p:txBody>
      </p:sp>
      <p:pic>
        <p:nvPicPr>
          <p:cNvPr id="5122" name="Picture 2" descr="E:\япония\хина-нен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770542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7786692" cy="51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501090" cy="56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45758"/>
            <a:ext cx="8786842" cy="48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24600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558906" cy="55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62" y="642918"/>
            <a:ext cx="8347542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667545" cy="5000659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058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Коллектив детского сада «Ромашка»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158139" cy="54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 smtClean="0"/>
              <a:t>Тосэнке</a:t>
            </a:r>
            <a:r>
              <a:rPr lang="ru-RU" sz="2800" dirty="0" smtClean="0"/>
              <a:t>»  «Удовольствие бросать складной веер»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93060"/>
            <a:ext cx="6619920" cy="49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Воспитатель Ирина Александровна </a:t>
            </a:r>
            <a:r>
              <a:rPr lang="ru-RU" sz="2800" dirty="0" smtClean="0"/>
              <a:t>показывает правила игры </a:t>
            </a:r>
            <a:r>
              <a:rPr lang="ru-RU" sz="2800" dirty="0" smtClean="0"/>
              <a:t>«</a:t>
            </a:r>
            <a:r>
              <a:rPr lang="ru-RU" sz="2800" dirty="0" err="1" smtClean="0"/>
              <a:t>Тосэнке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Настольная игра «Го»</a:t>
            </a:r>
            <a:endParaRPr lang="ru-RU" sz="3200" dirty="0"/>
          </a:p>
        </p:txBody>
      </p:sp>
      <p:pic>
        <p:nvPicPr>
          <p:cNvPr id="4098" name="Picture 2" descr="C:\Users\user\Desktop\IMG-20151217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35163"/>
            <a:ext cx="7786742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 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0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9"/>
            <a:ext cx="8286808" cy="5681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0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42968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0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япония\гогацу-нинг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5043264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</a:t>
            </a:r>
            <a:r>
              <a:rPr lang="ru-RU" sz="2400" b="1" dirty="0" smtClean="0"/>
              <a:t>Куклы для праздника «Танго по </a:t>
            </a:r>
            <a:r>
              <a:rPr lang="ru-RU" sz="2400" b="1" dirty="0" err="1" smtClean="0"/>
              <a:t>секку</a:t>
            </a:r>
            <a:r>
              <a:rPr lang="ru-RU" sz="2400" b="1" dirty="0" smtClean="0"/>
              <a:t>» (« День мальчиков»   или «День детей»)</a:t>
            </a:r>
            <a:endParaRPr lang="ru-RU" sz="12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50109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Деревянные куклы, оклеенные тканью.</a:t>
            </a:r>
            <a:endParaRPr lang="ru-RU" sz="3600" b="1" dirty="0"/>
          </a:p>
        </p:txBody>
      </p:sp>
      <p:pic>
        <p:nvPicPr>
          <p:cNvPr id="2050" name="Picture 2" descr="E:\япония\госё-нинг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88620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57253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Куклы из живых хризантем</a:t>
            </a:r>
            <a:endParaRPr lang="ru-RU" sz="3600" b="1" dirty="0"/>
          </a:p>
        </p:txBody>
      </p:sp>
      <p:pic>
        <p:nvPicPr>
          <p:cNvPr id="3074" name="Picture 2" descr="E:\япония\кику-нинг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4363658" cy="5818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Керамические куклы. Очень дорогие.</a:t>
            </a:r>
            <a:endParaRPr lang="ru-RU" sz="3600" dirty="0"/>
          </a:p>
        </p:txBody>
      </p:sp>
      <p:pic>
        <p:nvPicPr>
          <p:cNvPr id="4098" name="Picture 2" descr="E:\япония\хаката-нинг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479869" cy="4071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101</Words>
  <Application>Microsoft Office PowerPoint</Application>
  <PresentationFormat>Экран (4:3)</PresentationFormat>
  <Paragraphs>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ПРОЕКТ  «Через игры к творчеству, через игры к способностям»  Тема: «Японские игры и игрушки»</vt:lpstr>
      <vt:lpstr>Коллектив детского сада «Ромашка»</vt:lpstr>
      <vt:lpstr>Слайд 3</vt:lpstr>
      <vt:lpstr>Слайд 4</vt:lpstr>
      <vt:lpstr>Слайд 5</vt:lpstr>
      <vt:lpstr>         Куклы для праздника «Танго по секку» (« День мальчиков»   или «День детей»)</vt:lpstr>
      <vt:lpstr>Деревянные куклы, оклеенные тканью.</vt:lpstr>
      <vt:lpstr>Куклы из живых хризантем</vt:lpstr>
      <vt:lpstr>Керамические куклы. Очень дорогие.</vt:lpstr>
      <vt:lpstr>Куклы для празднига «Хинамацури» (« Праздник д евочек» или «Праздник кукол») изображают  императорскую семью очень ценится и передается по наследству. Изготавливаются из дорогих материалов.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«Тосэнке»  «Удовольствие бросать складной веер»</vt:lpstr>
      <vt:lpstr>Слайд 22</vt:lpstr>
      <vt:lpstr>Воспитатель Ирина Александровна показывает правила игры «Тосэнке»</vt:lpstr>
      <vt:lpstr>                    Настольная игра «Го»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«Через игры к творчеству, через игры к способностям»  Тема: «Японские игры и игрушки»</dc:title>
  <dc:creator>user</dc:creator>
  <cp:lastModifiedBy>DNS</cp:lastModifiedBy>
  <cp:revision>22</cp:revision>
  <dcterms:created xsi:type="dcterms:W3CDTF">2015-09-23T05:17:28Z</dcterms:created>
  <dcterms:modified xsi:type="dcterms:W3CDTF">2016-02-24T05:44:38Z</dcterms:modified>
</cp:coreProperties>
</file>